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18C2C-97CF-483F-BFA4-7F03B29BD84D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6BA7-0009-40DF-A28B-9A21F638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6BA7-0009-40DF-A28B-9A21F63884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7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2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3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9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6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84D1-7B6C-4A69-8EA5-89974C22E306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05E9-8AD1-498F-8D7F-403E9F5A4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ww4.flamingtext.com/general/download.cgi/coollogo_com-155136731.gif?url=http://tx2.engine.flamingtext.com/netfu/tmp20028/coollogo_com-15513673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_FbeXq0nRXpo/RwzkjpftIsI/AAAAAAAAAfk/-COg44vPeAU/s400/Potato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447800" cy="18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g Machine Gun animated emotic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4824101"/>
            <a:ext cx="199688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estanimations.com/Military/Explosions/Explode-02-jun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1" y="4322035"/>
            <a:ext cx="1150558" cy="17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60403" y="5334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8036__ghostex__mx5auto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32 -0.01666 L -0.28368 0.016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6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8036__ghostex__mx5auto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245__ljudman__gren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 descr="http://www.army-technology.com/projects/kornet/images/kornet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2" b="1417"/>
          <a:stretch/>
        </p:blipFill>
        <p:spPr bwMode="auto">
          <a:xfrm>
            <a:off x="6477000" y="5953634"/>
            <a:ext cx="384433" cy="1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edu.glogster.com/media/4/33/3/93/330393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79"/>
          <a:stretch/>
        </p:blipFill>
        <p:spPr bwMode="auto">
          <a:xfrm>
            <a:off x="6477000" y="5709303"/>
            <a:ext cx="2438400" cy="9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-0.00069 L -0.89601 -0.000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-4RkTZuHzmFM/UBnIyoaEliI/AAAAAAAAI7o/R7T_Y4mHkeY/s1600/sackp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2227822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 descr="http://www.army-technology.com/projects/kornet/images/kornet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2" b="1417"/>
          <a:stretch/>
        </p:blipFill>
        <p:spPr bwMode="auto">
          <a:xfrm>
            <a:off x="9372600" y="5794866"/>
            <a:ext cx="384433" cy="1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bestanimations.com/Military/Explosions/Explode-02-ju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32" y="4343400"/>
            <a:ext cx="1150558" cy="17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1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1219E-7 L -0.79601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mily\Desktop\full-of-lemon_1024x768_358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68380"/>
            <a:ext cx="9601200" cy="72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Slideshow was Made by…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21321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L</a:t>
            </a:r>
            <a:endParaRPr lang="en-US" dirty="0"/>
          </a:p>
        </p:txBody>
      </p:sp>
      <p:pic>
        <p:nvPicPr>
          <p:cNvPr id="4100" name="Picture 4" descr="Image by FlamingText.c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236020"/>
            <a:ext cx="9601200" cy="21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11961</TotalTime>
  <Words>9</Words>
  <Application>Microsoft Office PowerPoint</Application>
  <PresentationFormat>On-screen Show (4:3)</PresentationFormat>
  <Paragraphs>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Lambrecht</dc:creator>
  <cp:lastModifiedBy>Lambrecht</cp:lastModifiedBy>
  <cp:revision>28</cp:revision>
  <dcterms:created xsi:type="dcterms:W3CDTF">2012-09-20T21:29:31Z</dcterms:created>
  <dcterms:modified xsi:type="dcterms:W3CDTF">2012-10-08T19:29:02Z</dcterms:modified>
</cp:coreProperties>
</file>